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/>
    <p:restoredTop sz="94726"/>
  </p:normalViewPr>
  <p:slideViewPr>
    <p:cSldViewPr snapToGrid="0">
      <p:cViewPr varScale="1">
        <p:scale>
          <a:sx n="120" d="100"/>
          <a:sy n="120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76E3E-6CBB-4097-AF56-DEC1F59E7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3FC5EAE-A04C-401A-9A69-27D96BA99C7F}">
      <dgm:prSet/>
      <dgm:spPr/>
      <dgm:t>
        <a:bodyPr/>
        <a:lstStyle/>
        <a:p>
          <a:r>
            <a:rPr lang="en-US" b="1"/>
            <a:t>Upload</a:t>
          </a:r>
          <a:r>
            <a:rPr lang="en-US"/>
            <a:t> any .mp3 or .wav file — works well with podcasts, lectures, etc.</a:t>
          </a:r>
        </a:p>
      </dgm:t>
    </dgm:pt>
    <dgm:pt modelId="{C2493DE9-50BF-4622-AA5C-17D0CBDBDEDC}" type="parTrans" cxnId="{7769C14E-8786-4D69-ABE8-71F2CD70D69C}">
      <dgm:prSet/>
      <dgm:spPr/>
      <dgm:t>
        <a:bodyPr/>
        <a:lstStyle/>
        <a:p>
          <a:endParaRPr lang="en-US"/>
        </a:p>
      </dgm:t>
    </dgm:pt>
    <dgm:pt modelId="{72CE6E27-0A64-4079-86CF-5DD20B1960DE}" type="sibTrans" cxnId="{7769C14E-8786-4D69-ABE8-71F2CD70D69C}">
      <dgm:prSet/>
      <dgm:spPr/>
      <dgm:t>
        <a:bodyPr/>
        <a:lstStyle/>
        <a:p>
          <a:endParaRPr lang="en-US"/>
        </a:p>
      </dgm:t>
    </dgm:pt>
    <dgm:pt modelId="{6F5C4113-D431-46EA-B2CA-A70D10EE1364}">
      <dgm:prSet/>
      <dgm:spPr/>
      <dgm:t>
        <a:bodyPr/>
        <a:lstStyle/>
        <a:p>
          <a:r>
            <a:rPr lang="en-US" b="1"/>
            <a:t>Paste a YouTube link</a:t>
          </a:r>
          <a:r>
            <a:rPr lang="en-US"/>
            <a:t> — system auto-downloads and extracts audio</a:t>
          </a:r>
        </a:p>
      </dgm:t>
    </dgm:pt>
    <dgm:pt modelId="{E69DE20D-C05F-4101-806E-D1D0CF639B25}" type="parTrans" cxnId="{C8EB11E8-0B52-49CA-A50B-9D0B38B6EAED}">
      <dgm:prSet/>
      <dgm:spPr/>
      <dgm:t>
        <a:bodyPr/>
        <a:lstStyle/>
        <a:p>
          <a:endParaRPr lang="en-US"/>
        </a:p>
      </dgm:t>
    </dgm:pt>
    <dgm:pt modelId="{20F25D45-18F0-4CF6-9CD2-B47A70F3F7B9}" type="sibTrans" cxnId="{C8EB11E8-0B52-49CA-A50B-9D0B38B6EAED}">
      <dgm:prSet/>
      <dgm:spPr/>
      <dgm:t>
        <a:bodyPr/>
        <a:lstStyle/>
        <a:p>
          <a:endParaRPr lang="en-US"/>
        </a:p>
      </dgm:t>
    </dgm:pt>
    <dgm:pt modelId="{D7B9EAD0-C4C4-41FC-88C1-1138004B96CB}">
      <dgm:prSet/>
      <dgm:spPr/>
      <dgm:t>
        <a:bodyPr/>
        <a:lstStyle/>
        <a:p>
          <a:r>
            <a:rPr lang="en-US"/>
            <a:t>Whisper performs best on English speech, but future versions may support multilingual inputs</a:t>
          </a:r>
        </a:p>
      </dgm:t>
    </dgm:pt>
    <dgm:pt modelId="{CBA92E0D-CDBB-4C48-868C-62246948AEAA}" type="parTrans" cxnId="{5ED5E8A8-EE83-48C5-83A4-EB3A4257B443}">
      <dgm:prSet/>
      <dgm:spPr/>
      <dgm:t>
        <a:bodyPr/>
        <a:lstStyle/>
        <a:p>
          <a:endParaRPr lang="en-US"/>
        </a:p>
      </dgm:t>
    </dgm:pt>
    <dgm:pt modelId="{F5C1EDC1-480C-4237-8BF8-9D7343A945E6}" type="sibTrans" cxnId="{5ED5E8A8-EE83-48C5-83A4-EB3A4257B443}">
      <dgm:prSet/>
      <dgm:spPr/>
      <dgm:t>
        <a:bodyPr/>
        <a:lstStyle/>
        <a:p>
          <a:endParaRPr lang="en-US"/>
        </a:p>
      </dgm:t>
    </dgm:pt>
    <dgm:pt modelId="{E469DC91-03EC-4203-BA9B-59C0156282B0}" type="pres">
      <dgm:prSet presAssocID="{DA976E3E-6CBB-4097-AF56-DEC1F59E7603}" presName="root" presStyleCnt="0">
        <dgm:presLayoutVars>
          <dgm:dir/>
          <dgm:resizeHandles val="exact"/>
        </dgm:presLayoutVars>
      </dgm:prSet>
      <dgm:spPr/>
    </dgm:pt>
    <dgm:pt modelId="{4B1BB38F-773B-470F-8CD1-0676D7FA429B}" type="pres">
      <dgm:prSet presAssocID="{A3FC5EAE-A04C-401A-9A69-27D96BA99C7F}" presName="compNode" presStyleCnt="0"/>
      <dgm:spPr/>
    </dgm:pt>
    <dgm:pt modelId="{0BF25F90-747A-4C6E-B634-8E902037B27D}" type="pres">
      <dgm:prSet presAssocID="{A3FC5EAE-A04C-401A-9A69-27D96BA99C7F}" presName="bgRect" presStyleLbl="bgShp" presStyleIdx="0" presStyleCnt="3"/>
      <dgm:spPr/>
    </dgm:pt>
    <dgm:pt modelId="{C47649AE-E6A1-4A30-8C2B-35B6BAB43D11}" type="pres">
      <dgm:prSet presAssocID="{A3FC5EAE-A04C-401A-9A69-27D96BA99C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1C35B88E-C857-4CC2-9056-9C6A178EF9A9}" type="pres">
      <dgm:prSet presAssocID="{A3FC5EAE-A04C-401A-9A69-27D96BA99C7F}" presName="spaceRect" presStyleCnt="0"/>
      <dgm:spPr/>
    </dgm:pt>
    <dgm:pt modelId="{A629DAD9-E7E9-4EDD-9593-099E8410E732}" type="pres">
      <dgm:prSet presAssocID="{A3FC5EAE-A04C-401A-9A69-27D96BA99C7F}" presName="parTx" presStyleLbl="revTx" presStyleIdx="0" presStyleCnt="3">
        <dgm:presLayoutVars>
          <dgm:chMax val="0"/>
          <dgm:chPref val="0"/>
        </dgm:presLayoutVars>
      </dgm:prSet>
      <dgm:spPr/>
    </dgm:pt>
    <dgm:pt modelId="{E1ACF4ED-0B2E-47B1-9680-70C428D2FF0F}" type="pres">
      <dgm:prSet presAssocID="{72CE6E27-0A64-4079-86CF-5DD20B1960DE}" presName="sibTrans" presStyleCnt="0"/>
      <dgm:spPr/>
    </dgm:pt>
    <dgm:pt modelId="{1E971747-1E30-4BF1-AE7D-96A4560321DE}" type="pres">
      <dgm:prSet presAssocID="{6F5C4113-D431-46EA-B2CA-A70D10EE1364}" presName="compNode" presStyleCnt="0"/>
      <dgm:spPr/>
    </dgm:pt>
    <dgm:pt modelId="{AC2EEBA3-75AA-46DC-B35A-DD62025AB4C1}" type="pres">
      <dgm:prSet presAssocID="{6F5C4113-D431-46EA-B2CA-A70D10EE1364}" presName="bgRect" presStyleLbl="bgShp" presStyleIdx="1" presStyleCnt="3"/>
      <dgm:spPr/>
    </dgm:pt>
    <dgm:pt modelId="{2B96A2BD-E8ED-4C19-9930-ADE2398E447D}" type="pres">
      <dgm:prSet presAssocID="{6F5C4113-D431-46EA-B2CA-A70D10EE13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42A6E55B-0259-40A7-88A6-AC51FE9E1892}" type="pres">
      <dgm:prSet presAssocID="{6F5C4113-D431-46EA-B2CA-A70D10EE1364}" presName="spaceRect" presStyleCnt="0"/>
      <dgm:spPr/>
    </dgm:pt>
    <dgm:pt modelId="{EABAAD6C-8473-4431-B327-A465F802C5EB}" type="pres">
      <dgm:prSet presAssocID="{6F5C4113-D431-46EA-B2CA-A70D10EE1364}" presName="parTx" presStyleLbl="revTx" presStyleIdx="1" presStyleCnt="3">
        <dgm:presLayoutVars>
          <dgm:chMax val="0"/>
          <dgm:chPref val="0"/>
        </dgm:presLayoutVars>
      </dgm:prSet>
      <dgm:spPr/>
    </dgm:pt>
    <dgm:pt modelId="{D224EF4A-84B1-4A26-85B9-EB59252DB60A}" type="pres">
      <dgm:prSet presAssocID="{20F25D45-18F0-4CF6-9CD2-B47A70F3F7B9}" presName="sibTrans" presStyleCnt="0"/>
      <dgm:spPr/>
    </dgm:pt>
    <dgm:pt modelId="{04E8B603-1B26-42F5-AC21-767B5E1A427A}" type="pres">
      <dgm:prSet presAssocID="{D7B9EAD0-C4C4-41FC-88C1-1138004B96CB}" presName="compNode" presStyleCnt="0"/>
      <dgm:spPr/>
    </dgm:pt>
    <dgm:pt modelId="{BCF863FD-9C81-4892-B034-E8C7E286940E}" type="pres">
      <dgm:prSet presAssocID="{D7B9EAD0-C4C4-41FC-88C1-1138004B96CB}" presName="bgRect" presStyleLbl="bgShp" presStyleIdx="2" presStyleCnt="3"/>
      <dgm:spPr/>
    </dgm:pt>
    <dgm:pt modelId="{2423EA44-FCE9-48FB-AE97-BA3D12311199}" type="pres">
      <dgm:prSet presAssocID="{D7B9EAD0-C4C4-41FC-88C1-1138004B96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AD1F2D03-5D6A-4215-A912-95B524C9D43D}" type="pres">
      <dgm:prSet presAssocID="{D7B9EAD0-C4C4-41FC-88C1-1138004B96CB}" presName="spaceRect" presStyleCnt="0"/>
      <dgm:spPr/>
    </dgm:pt>
    <dgm:pt modelId="{FBCFFEBB-8565-4354-978E-DF85FC9B74F5}" type="pres">
      <dgm:prSet presAssocID="{D7B9EAD0-C4C4-41FC-88C1-1138004B96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23A8B06-5D90-4A68-AACA-C7E910B40390}" type="presOf" srcId="{6F5C4113-D431-46EA-B2CA-A70D10EE1364}" destId="{EABAAD6C-8473-4431-B327-A465F802C5EB}" srcOrd="0" destOrd="0" presId="urn:microsoft.com/office/officeart/2018/2/layout/IconVerticalSolidList"/>
    <dgm:cxn modelId="{210C3114-6208-4143-9F45-9C79DF1483F7}" type="presOf" srcId="{A3FC5EAE-A04C-401A-9A69-27D96BA99C7F}" destId="{A629DAD9-E7E9-4EDD-9593-099E8410E732}" srcOrd="0" destOrd="0" presId="urn:microsoft.com/office/officeart/2018/2/layout/IconVerticalSolidList"/>
    <dgm:cxn modelId="{7769C14E-8786-4D69-ABE8-71F2CD70D69C}" srcId="{DA976E3E-6CBB-4097-AF56-DEC1F59E7603}" destId="{A3FC5EAE-A04C-401A-9A69-27D96BA99C7F}" srcOrd="0" destOrd="0" parTransId="{C2493DE9-50BF-4622-AA5C-17D0CBDBDEDC}" sibTransId="{72CE6E27-0A64-4079-86CF-5DD20B1960DE}"/>
    <dgm:cxn modelId="{D4B55B64-19B1-4560-B86C-A26AD7D3A539}" type="presOf" srcId="{D7B9EAD0-C4C4-41FC-88C1-1138004B96CB}" destId="{FBCFFEBB-8565-4354-978E-DF85FC9B74F5}" srcOrd="0" destOrd="0" presId="urn:microsoft.com/office/officeart/2018/2/layout/IconVerticalSolidList"/>
    <dgm:cxn modelId="{EDB7B266-254D-415C-89FD-2AB295A4BCB8}" type="presOf" srcId="{DA976E3E-6CBB-4097-AF56-DEC1F59E7603}" destId="{E469DC91-03EC-4203-BA9B-59C0156282B0}" srcOrd="0" destOrd="0" presId="urn:microsoft.com/office/officeart/2018/2/layout/IconVerticalSolidList"/>
    <dgm:cxn modelId="{5ED5E8A8-EE83-48C5-83A4-EB3A4257B443}" srcId="{DA976E3E-6CBB-4097-AF56-DEC1F59E7603}" destId="{D7B9EAD0-C4C4-41FC-88C1-1138004B96CB}" srcOrd="2" destOrd="0" parTransId="{CBA92E0D-CDBB-4C48-868C-62246948AEAA}" sibTransId="{F5C1EDC1-480C-4237-8BF8-9D7343A945E6}"/>
    <dgm:cxn modelId="{C8EB11E8-0B52-49CA-A50B-9D0B38B6EAED}" srcId="{DA976E3E-6CBB-4097-AF56-DEC1F59E7603}" destId="{6F5C4113-D431-46EA-B2CA-A70D10EE1364}" srcOrd="1" destOrd="0" parTransId="{E69DE20D-C05F-4101-806E-D1D0CF639B25}" sibTransId="{20F25D45-18F0-4CF6-9CD2-B47A70F3F7B9}"/>
    <dgm:cxn modelId="{D3760E4A-6AB9-4923-8DB7-24AB09519F1F}" type="presParOf" srcId="{E469DC91-03EC-4203-BA9B-59C0156282B0}" destId="{4B1BB38F-773B-470F-8CD1-0676D7FA429B}" srcOrd="0" destOrd="0" presId="urn:microsoft.com/office/officeart/2018/2/layout/IconVerticalSolidList"/>
    <dgm:cxn modelId="{05D21B5C-5A45-4C4A-A0D2-1BC164BCAA24}" type="presParOf" srcId="{4B1BB38F-773B-470F-8CD1-0676D7FA429B}" destId="{0BF25F90-747A-4C6E-B634-8E902037B27D}" srcOrd="0" destOrd="0" presId="urn:microsoft.com/office/officeart/2018/2/layout/IconVerticalSolidList"/>
    <dgm:cxn modelId="{9DDCD48E-4D62-443E-9AAB-7A788DF1FA33}" type="presParOf" srcId="{4B1BB38F-773B-470F-8CD1-0676D7FA429B}" destId="{C47649AE-E6A1-4A30-8C2B-35B6BAB43D11}" srcOrd="1" destOrd="0" presId="urn:microsoft.com/office/officeart/2018/2/layout/IconVerticalSolidList"/>
    <dgm:cxn modelId="{3A59D635-A551-4A7B-B3FF-08EEFF5F0415}" type="presParOf" srcId="{4B1BB38F-773B-470F-8CD1-0676D7FA429B}" destId="{1C35B88E-C857-4CC2-9056-9C6A178EF9A9}" srcOrd="2" destOrd="0" presId="urn:microsoft.com/office/officeart/2018/2/layout/IconVerticalSolidList"/>
    <dgm:cxn modelId="{5CA6A48A-DEEE-4B04-AC5D-1D582BF607D8}" type="presParOf" srcId="{4B1BB38F-773B-470F-8CD1-0676D7FA429B}" destId="{A629DAD9-E7E9-4EDD-9593-099E8410E732}" srcOrd="3" destOrd="0" presId="urn:microsoft.com/office/officeart/2018/2/layout/IconVerticalSolidList"/>
    <dgm:cxn modelId="{E55815FB-9971-4098-BBD2-B6B4DF26BEBB}" type="presParOf" srcId="{E469DC91-03EC-4203-BA9B-59C0156282B0}" destId="{E1ACF4ED-0B2E-47B1-9680-70C428D2FF0F}" srcOrd="1" destOrd="0" presId="urn:microsoft.com/office/officeart/2018/2/layout/IconVerticalSolidList"/>
    <dgm:cxn modelId="{C79D8D1C-E53B-4F8D-9D6A-61696182C418}" type="presParOf" srcId="{E469DC91-03EC-4203-BA9B-59C0156282B0}" destId="{1E971747-1E30-4BF1-AE7D-96A4560321DE}" srcOrd="2" destOrd="0" presId="urn:microsoft.com/office/officeart/2018/2/layout/IconVerticalSolidList"/>
    <dgm:cxn modelId="{0D2BFBBB-0806-4D60-8495-60357D3A6546}" type="presParOf" srcId="{1E971747-1E30-4BF1-AE7D-96A4560321DE}" destId="{AC2EEBA3-75AA-46DC-B35A-DD62025AB4C1}" srcOrd="0" destOrd="0" presId="urn:microsoft.com/office/officeart/2018/2/layout/IconVerticalSolidList"/>
    <dgm:cxn modelId="{D7449310-DD64-4CA9-BF1B-0A30EF44CCD0}" type="presParOf" srcId="{1E971747-1E30-4BF1-AE7D-96A4560321DE}" destId="{2B96A2BD-E8ED-4C19-9930-ADE2398E447D}" srcOrd="1" destOrd="0" presId="urn:microsoft.com/office/officeart/2018/2/layout/IconVerticalSolidList"/>
    <dgm:cxn modelId="{449773ED-85FF-4657-8BB0-B1569D8FAE99}" type="presParOf" srcId="{1E971747-1E30-4BF1-AE7D-96A4560321DE}" destId="{42A6E55B-0259-40A7-88A6-AC51FE9E1892}" srcOrd="2" destOrd="0" presId="urn:microsoft.com/office/officeart/2018/2/layout/IconVerticalSolidList"/>
    <dgm:cxn modelId="{1BEAAB01-4B61-4C1F-828A-A9ECB938F9A0}" type="presParOf" srcId="{1E971747-1E30-4BF1-AE7D-96A4560321DE}" destId="{EABAAD6C-8473-4431-B327-A465F802C5EB}" srcOrd="3" destOrd="0" presId="urn:microsoft.com/office/officeart/2018/2/layout/IconVerticalSolidList"/>
    <dgm:cxn modelId="{3E45EE9D-2641-4E80-8A41-E7841360BDBD}" type="presParOf" srcId="{E469DC91-03EC-4203-BA9B-59C0156282B0}" destId="{D224EF4A-84B1-4A26-85B9-EB59252DB60A}" srcOrd="3" destOrd="0" presId="urn:microsoft.com/office/officeart/2018/2/layout/IconVerticalSolidList"/>
    <dgm:cxn modelId="{D2C724A2-1413-4456-97CF-D29D23FB1E83}" type="presParOf" srcId="{E469DC91-03EC-4203-BA9B-59C0156282B0}" destId="{04E8B603-1B26-42F5-AC21-767B5E1A427A}" srcOrd="4" destOrd="0" presId="urn:microsoft.com/office/officeart/2018/2/layout/IconVerticalSolidList"/>
    <dgm:cxn modelId="{F118666F-1F28-4077-B89C-E365AAD81CF6}" type="presParOf" srcId="{04E8B603-1B26-42F5-AC21-767B5E1A427A}" destId="{BCF863FD-9C81-4892-B034-E8C7E286940E}" srcOrd="0" destOrd="0" presId="urn:microsoft.com/office/officeart/2018/2/layout/IconVerticalSolidList"/>
    <dgm:cxn modelId="{A7ACBEE2-663E-4634-8DBA-ADE8FEEA6CCE}" type="presParOf" srcId="{04E8B603-1B26-42F5-AC21-767B5E1A427A}" destId="{2423EA44-FCE9-48FB-AE97-BA3D12311199}" srcOrd="1" destOrd="0" presId="urn:microsoft.com/office/officeart/2018/2/layout/IconVerticalSolidList"/>
    <dgm:cxn modelId="{C911CF88-3EB2-442F-ABB6-AD530DA2D9F0}" type="presParOf" srcId="{04E8B603-1B26-42F5-AC21-767B5E1A427A}" destId="{AD1F2D03-5D6A-4215-A912-95B524C9D43D}" srcOrd="2" destOrd="0" presId="urn:microsoft.com/office/officeart/2018/2/layout/IconVerticalSolidList"/>
    <dgm:cxn modelId="{14BB8FF5-459A-4DC2-98E4-6AC54130A53E}" type="presParOf" srcId="{04E8B603-1B26-42F5-AC21-767B5E1A427A}" destId="{FBCFFEBB-8565-4354-978E-DF85FC9B74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77F3C0-85F2-4EC6-9971-37ABC37ED1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8378E95-D581-4917-AF7A-D9B2E54BB3BD}">
      <dgm:prSet/>
      <dgm:spPr/>
      <dgm:t>
        <a:bodyPr/>
        <a:lstStyle/>
        <a:p>
          <a:r>
            <a:rPr lang="en-US"/>
            <a:t>Improve Q&amp;A accuracy with </a:t>
          </a:r>
          <a:r>
            <a:rPr lang="en-US" b="1"/>
            <a:t>chunked transcript handling</a:t>
          </a:r>
          <a:endParaRPr lang="en-US"/>
        </a:p>
      </dgm:t>
    </dgm:pt>
    <dgm:pt modelId="{D4EDFA42-58C0-413B-A778-C4DCE50D9AB6}" type="parTrans" cxnId="{9EC40376-74A3-4A38-B530-8AE2E9AFAF48}">
      <dgm:prSet/>
      <dgm:spPr/>
      <dgm:t>
        <a:bodyPr/>
        <a:lstStyle/>
        <a:p>
          <a:endParaRPr lang="en-US"/>
        </a:p>
      </dgm:t>
    </dgm:pt>
    <dgm:pt modelId="{8C0D0D68-C7E3-4AE7-A802-E6C8FD4D1A60}" type="sibTrans" cxnId="{9EC40376-74A3-4A38-B530-8AE2E9AFAF48}">
      <dgm:prSet/>
      <dgm:spPr/>
      <dgm:t>
        <a:bodyPr/>
        <a:lstStyle/>
        <a:p>
          <a:endParaRPr lang="en-US"/>
        </a:p>
      </dgm:t>
    </dgm:pt>
    <dgm:pt modelId="{D2AD7553-A280-4224-AD77-76A8D3E608EC}">
      <dgm:prSet/>
      <dgm:spPr/>
      <dgm:t>
        <a:bodyPr/>
        <a:lstStyle/>
        <a:p>
          <a:r>
            <a:rPr lang="en-US"/>
            <a:t>Add </a:t>
          </a:r>
          <a:r>
            <a:rPr lang="en-US" b="1"/>
            <a:t>speaker identification</a:t>
          </a:r>
          <a:r>
            <a:rPr lang="en-US"/>
            <a:t> using WhisperX or pyannote</a:t>
          </a:r>
        </a:p>
      </dgm:t>
    </dgm:pt>
    <dgm:pt modelId="{55E53062-6A37-42D0-BF32-BE15CE300E0B}" type="parTrans" cxnId="{C8F09DE2-2E55-4899-AB11-CA911ADC8C91}">
      <dgm:prSet/>
      <dgm:spPr/>
      <dgm:t>
        <a:bodyPr/>
        <a:lstStyle/>
        <a:p>
          <a:endParaRPr lang="en-US"/>
        </a:p>
      </dgm:t>
    </dgm:pt>
    <dgm:pt modelId="{C449CDC5-6659-41AF-BE1B-962652318FB8}" type="sibTrans" cxnId="{C8F09DE2-2E55-4899-AB11-CA911ADC8C91}">
      <dgm:prSet/>
      <dgm:spPr/>
      <dgm:t>
        <a:bodyPr/>
        <a:lstStyle/>
        <a:p>
          <a:endParaRPr lang="en-US"/>
        </a:p>
      </dgm:t>
    </dgm:pt>
    <dgm:pt modelId="{DEB1EC6F-B3A7-4112-8E82-62C6E89E3230}">
      <dgm:prSet/>
      <dgm:spPr/>
      <dgm:t>
        <a:bodyPr/>
        <a:lstStyle/>
        <a:p>
          <a:r>
            <a:rPr lang="en-US"/>
            <a:t>Support </a:t>
          </a:r>
          <a:r>
            <a:rPr lang="en-US" b="1"/>
            <a:t>non-English transcription</a:t>
          </a:r>
          <a:endParaRPr lang="en-US"/>
        </a:p>
      </dgm:t>
    </dgm:pt>
    <dgm:pt modelId="{45D1FA22-F676-4DDA-8184-E4E58BDC0519}" type="parTrans" cxnId="{BA8FFB1B-7B77-4C2B-8252-ECBD751850CB}">
      <dgm:prSet/>
      <dgm:spPr/>
      <dgm:t>
        <a:bodyPr/>
        <a:lstStyle/>
        <a:p>
          <a:endParaRPr lang="en-US"/>
        </a:p>
      </dgm:t>
    </dgm:pt>
    <dgm:pt modelId="{9D6C9900-26D7-4B7F-9B1A-9A413C43061C}" type="sibTrans" cxnId="{BA8FFB1B-7B77-4C2B-8252-ECBD751850CB}">
      <dgm:prSet/>
      <dgm:spPr/>
      <dgm:t>
        <a:bodyPr/>
        <a:lstStyle/>
        <a:p>
          <a:endParaRPr lang="en-US"/>
        </a:p>
      </dgm:t>
    </dgm:pt>
    <dgm:pt modelId="{EE330A89-D815-4283-9F6B-7E89F6C9F6C7}">
      <dgm:prSet/>
      <dgm:spPr/>
      <dgm:t>
        <a:bodyPr/>
        <a:lstStyle/>
        <a:p>
          <a:r>
            <a:rPr lang="en-US"/>
            <a:t>Better UI with tabs, loading spinners, and cleaner layouts</a:t>
          </a:r>
        </a:p>
      </dgm:t>
    </dgm:pt>
    <dgm:pt modelId="{D596A0FB-8E9C-4978-8812-4F02A53379C9}" type="parTrans" cxnId="{6594E479-3B82-4E4A-98FF-F95737AAA3F7}">
      <dgm:prSet/>
      <dgm:spPr/>
      <dgm:t>
        <a:bodyPr/>
        <a:lstStyle/>
        <a:p>
          <a:endParaRPr lang="en-US"/>
        </a:p>
      </dgm:t>
    </dgm:pt>
    <dgm:pt modelId="{1F63A989-9E52-4FA9-9250-D59A827DF3EE}" type="sibTrans" cxnId="{6594E479-3B82-4E4A-98FF-F95737AAA3F7}">
      <dgm:prSet/>
      <dgm:spPr/>
      <dgm:t>
        <a:bodyPr/>
        <a:lstStyle/>
        <a:p>
          <a:endParaRPr lang="en-US"/>
        </a:p>
      </dgm:t>
    </dgm:pt>
    <dgm:pt modelId="{C87843F5-A82A-4581-831C-0C35E40CD56F}">
      <dgm:prSet/>
      <dgm:spPr/>
      <dgm:t>
        <a:bodyPr/>
        <a:lstStyle/>
        <a:p>
          <a:r>
            <a:rPr lang="en-US"/>
            <a:t>Deploy online for public use (Streamlit Cloud, HuggingFace Spaces, etc.)</a:t>
          </a:r>
        </a:p>
      </dgm:t>
    </dgm:pt>
    <dgm:pt modelId="{B9E857BE-E65A-4B52-9C67-FC279C629B0E}" type="parTrans" cxnId="{858B8B27-426A-4101-A989-ADE648E6189F}">
      <dgm:prSet/>
      <dgm:spPr/>
      <dgm:t>
        <a:bodyPr/>
        <a:lstStyle/>
        <a:p>
          <a:endParaRPr lang="en-US"/>
        </a:p>
      </dgm:t>
    </dgm:pt>
    <dgm:pt modelId="{4FA9551F-4284-4EAB-8850-46E54173BD63}" type="sibTrans" cxnId="{858B8B27-426A-4101-A989-ADE648E6189F}">
      <dgm:prSet/>
      <dgm:spPr/>
      <dgm:t>
        <a:bodyPr/>
        <a:lstStyle/>
        <a:p>
          <a:endParaRPr lang="en-US"/>
        </a:p>
      </dgm:t>
    </dgm:pt>
    <dgm:pt modelId="{6FB248AF-F46C-471C-9570-5C836F870BF7}" type="pres">
      <dgm:prSet presAssocID="{0C77F3C0-85F2-4EC6-9971-37ABC37ED1A1}" presName="root" presStyleCnt="0">
        <dgm:presLayoutVars>
          <dgm:dir/>
          <dgm:resizeHandles val="exact"/>
        </dgm:presLayoutVars>
      </dgm:prSet>
      <dgm:spPr/>
    </dgm:pt>
    <dgm:pt modelId="{0A8CA98D-4F80-45DF-8498-8A4169FA5F83}" type="pres">
      <dgm:prSet presAssocID="{A8378E95-D581-4917-AF7A-D9B2E54BB3BD}" presName="compNode" presStyleCnt="0"/>
      <dgm:spPr/>
    </dgm:pt>
    <dgm:pt modelId="{C45BA654-A1B0-478F-8C76-557BD52AC283}" type="pres">
      <dgm:prSet presAssocID="{A8378E95-D581-4917-AF7A-D9B2E54BB3B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27F0FFA-C7B6-4BC9-8D0C-FAC0E1411D10}" type="pres">
      <dgm:prSet presAssocID="{A8378E95-D581-4917-AF7A-D9B2E54BB3BD}" presName="spaceRect" presStyleCnt="0"/>
      <dgm:spPr/>
    </dgm:pt>
    <dgm:pt modelId="{E9C8F6BD-4FF6-44D1-AE08-969D1A886765}" type="pres">
      <dgm:prSet presAssocID="{A8378E95-D581-4917-AF7A-D9B2E54BB3BD}" presName="textRect" presStyleLbl="revTx" presStyleIdx="0" presStyleCnt="5">
        <dgm:presLayoutVars>
          <dgm:chMax val="1"/>
          <dgm:chPref val="1"/>
        </dgm:presLayoutVars>
      </dgm:prSet>
      <dgm:spPr/>
    </dgm:pt>
    <dgm:pt modelId="{7658AA49-02BF-4D15-837A-9D2DA65EF99F}" type="pres">
      <dgm:prSet presAssocID="{8C0D0D68-C7E3-4AE7-A802-E6C8FD4D1A60}" presName="sibTrans" presStyleCnt="0"/>
      <dgm:spPr/>
    </dgm:pt>
    <dgm:pt modelId="{237B5288-513D-4428-A39F-23CE384D2B63}" type="pres">
      <dgm:prSet presAssocID="{D2AD7553-A280-4224-AD77-76A8D3E608EC}" presName="compNode" presStyleCnt="0"/>
      <dgm:spPr/>
    </dgm:pt>
    <dgm:pt modelId="{73696783-D864-4F2E-9D61-8BFD795514F1}" type="pres">
      <dgm:prSet presAssocID="{D2AD7553-A280-4224-AD77-76A8D3E608E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7196477-37BF-4332-A05F-93F62A7C6E41}" type="pres">
      <dgm:prSet presAssocID="{D2AD7553-A280-4224-AD77-76A8D3E608EC}" presName="spaceRect" presStyleCnt="0"/>
      <dgm:spPr/>
    </dgm:pt>
    <dgm:pt modelId="{4AFD567F-CD2D-4FC0-9F4B-24848D958AC2}" type="pres">
      <dgm:prSet presAssocID="{D2AD7553-A280-4224-AD77-76A8D3E608EC}" presName="textRect" presStyleLbl="revTx" presStyleIdx="1" presStyleCnt="5">
        <dgm:presLayoutVars>
          <dgm:chMax val="1"/>
          <dgm:chPref val="1"/>
        </dgm:presLayoutVars>
      </dgm:prSet>
      <dgm:spPr/>
    </dgm:pt>
    <dgm:pt modelId="{C779DC0B-C8D1-4AD7-BA95-BC38A3063E98}" type="pres">
      <dgm:prSet presAssocID="{C449CDC5-6659-41AF-BE1B-962652318FB8}" presName="sibTrans" presStyleCnt="0"/>
      <dgm:spPr/>
    </dgm:pt>
    <dgm:pt modelId="{59E396F6-968D-441E-BC6A-D51E61908DF1}" type="pres">
      <dgm:prSet presAssocID="{DEB1EC6F-B3A7-4112-8E82-62C6E89E3230}" presName="compNode" presStyleCnt="0"/>
      <dgm:spPr/>
    </dgm:pt>
    <dgm:pt modelId="{0EB8923F-217F-4877-9BA7-0D253F8F63FF}" type="pres">
      <dgm:prSet presAssocID="{DEB1EC6F-B3A7-4112-8E82-62C6E89E32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B45072F-42CB-4D19-B082-4313C3845256}" type="pres">
      <dgm:prSet presAssocID="{DEB1EC6F-B3A7-4112-8E82-62C6E89E3230}" presName="spaceRect" presStyleCnt="0"/>
      <dgm:spPr/>
    </dgm:pt>
    <dgm:pt modelId="{3DE3B43A-8AAF-4903-8376-B8BC8D8C5880}" type="pres">
      <dgm:prSet presAssocID="{DEB1EC6F-B3A7-4112-8E82-62C6E89E3230}" presName="textRect" presStyleLbl="revTx" presStyleIdx="2" presStyleCnt="5">
        <dgm:presLayoutVars>
          <dgm:chMax val="1"/>
          <dgm:chPref val="1"/>
        </dgm:presLayoutVars>
      </dgm:prSet>
      <dgm:spPr/>
    </dgm:pt>
    <dgm:pt modelId="{03F4770D-E949-4B69-B9A5-C6B7D41DD5C8}" type="pres">
      <dgm:prSet presAssocID="{9D6C9900-26D7-4B7F-9B1A-9A413C43061C}" presName="sibTrans" presStyleCnt="0"/>
      <dgm:spPr/>
    </dgm:pt>
    <dgm:pt modelId="{9A20D2D3-BD42-4BEB-A94C-FDC60A66DEEA}" type="pres">
      <dgm:prSet presAssocID="{EE330A89-D815-4283-9F6B-7E89F6C9F6C7}" presName="compNode" presStyleCnt="0"/>
      <dgm:spPr/>
    </dgm:pt>
    <dgm:pt modelId="{813D62D3-854A-44D5-B1AD-8995185EC1C6}" type="pres">
      <dgm:prSet presAssocID="{EE330A89-D815-4283-9F6B-7E89F6C9F6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854D8DA-8B67-4C94-8F98-657CEC5F13C1}" type="pres">
      <dgm:prSet presAssocID="{EE330A89-D815-4283-9F6B-7E89F6C9F6C7}" presName="spaceRect" presStyleCnt="0"/>
      <dgm:spPr/>
    </dgm:pt>
    <dgm:pt modelId="{16EE8CEA-7142-4E3B-B6DB-649F1516E5A7}" type="pres">
      <dgm:prSet presAssocID="{EE330A89-D815-4283-9F6B-7E89F6C9F6C7}" presName="textRect" presStyleLbl="revTx" presStyleIdx="3" presStyleCnt="5">
        <dgm:presLayoutVars>
          <dgm:chMax val="1"/>
          <dgm:chPref val="1"/>
        </dgm:presLayoutVars>
      </dgm:prSet>
      <dgm:spPr/>
    </dgm:pt>
    <dgm:pt modelId="{9C0E90B2-07A7-4E97-B556-0FAE25C8A5AD}" type="pres">
      <dgm:prSet presAssocID="{1F63A989-9E52-4FA9-9250-D59A827DF3EE}" presName="sibTrans" presStyleCnt="0"/>
      <dgm:spPr/>
    </dgm:pt>
    <dgm:pt modelId="{8BA3F950-5360-418D-82F8-21DFB687011E}" type="pres">
      <dgm:prSet presAssocID="{C87843F5-A82A-4581-831C-0C35E40CD56F}" presName="compNode" presStyleCnt="0"/>
      <dgm:spPr/>
    </dgm:pt>
    <dgm:pt modelId="{FD7989AE-FE97-4134-9B1C-E5514D88C74D}" type="pres">
      <dgm:prSet presAssocID="{C87843F5-A82A-4581-831C-0C35E40CD5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9388AEE-43AE-4800-B1D3-2E3A92956113}" type="pres">
      <dgm:prSet presAssocID="{C87843F5-A82A-4581-831C-0C35E40CD56F}" presName="spaceRect" presStyleCnt="0"/>
      <dgm:spPr/>
    </dgm:pt>
    <dgm:pt modelId="{56F2FE4F-3CBE-4BEC-87C2-6E658F4B1872}" type="pres">
      <dgm:prSet presAssocID="{C87843F5-A82A-4581-831C-0C35E40CD56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9E92800-66B0-41F3-A0C2-2440357CEB0F}" type="presOf" srcId="{EE330A89-D815-4283-9F6B-7E89F6C9F6C7}" destId="{16EE8CEA-7142-4E3B-B6DB-649F1516E5A7}" srcOrd="0" destOrd="0" presId="urn:microsoft.com/office/officeart/2018/2/layout/IconLabelList"/>
    <dgm:cxn modelId="{BA8FFB1B-7B77-4C2B-8252-ECBD751850CB}" srcId="{0C77F3C0-85F2-4EC6-9971-37ABC37ED1A1}" destId="{DEB1EC6F-B3A7-4112-8E82-62C6E89E3230}" srcOrd="2" destOrd="0" parTransId="{45D1FA22-F676-4DDA-8184-E4E58BDC0519}" sibTransId="{9D6C9900-26D7-4B7F-9B1A-9A413C43061C}"/>
    <dgm:cxn modelId="{858B8B27-426A-4101-A989-ADE648E6189F}" srcId="{0C77F3C0-85F2-4EC6-9971-37ABC37ED1A1}" destId="{C87843F5-A82A-4581-831C-0C35E40CD56F}" srcOrd="4" destOrd="0" parTransId="{B9E857BE-E65A-4B52-9C67-FC279C629B0E}" sibTransId="{4FA9551F-4284-4EAB-8850-46E54173BD63}"/>
    <dgm:cxn modelId="{B676813D-0D8C-44A8-834F-DA8CA3324D37}" type="presOf" srcId="{0C77F3C0-85F2-4EC6-9971-37ABC37ED1A1}" destId="{6FB248AF-F46C-471C-9570-5C836F870BF7}" srcOrd="0" destOrd="0" presId="urn:microsoft.com/office/officeart/2018/2/layout/IconLabelList"/>
    <dgm:cxn modelId="{9316A55D-DC5C-4441-A5B9-994A8DF7B103}" type="presOf" srcId="{C87843F5-A82A-4581-831C-0C35E40CD56F}" destId="{56F2FE4F-3CBE-4BEC-87C2-6E658F4B1872}" srcOrd="0" destOrd="0" presId="urn:microsoft.com/office/officeart/2018/2/layout/IconLabelList"/>
    <dgm:cxn modelId="{9EC40376-74A3-4A38-B530-8AE2E9AFAF48}" srcId="{0C77F3C0-85F2-4EC6-9971-37ABC37ED1A1}" destId="{A8378E95-D581-4917-AF7A-D9B2E54BB3BD}" srcOrd="0" destOrd="0" parTransId="{D4EDFA42-58C0-413B-A778-C4DCE50D9AB6}" sibTransId="{8C0D0D68-C7E3-4AE7-A802-E6C8FD4D1A60}"/>
    <dgm:cxn modelId="{6594E479-3B82-4E4A-98FF-F95737AAA3F7}" srcId="{0C77F3C0-85F2-4EC6-9971-37ABC37ED1A1}" destId="{EE330A89-D815-4283-9F6B-7E89F6C9F6C7}" srcOrd="3" destOrd="0" parTransId="{D596A0FB-8E9C-4978-8812-4F02A53379C9}" sibTransId="{1F63A989-9E52-4FA9-9250-D59A827DF3EE}"/>
    <dgm:cxn modelId="{72648F84-63AE-4C71-AF1F-095069600702}" type="presOf" srcId="{DEB1EC6F-B3A7-4112-8E82-62C6E89E3230}" destId="{3DE3B43A-8AAF-4903-8376-B8BC8D8C5880}" srcOrd="0" destOrd="0" presId="urn:microsoft.com/office/officeart/2018/2/layout/IconLabelList"/>
    <dgm:cxn modelId="{5A6D75A6-D5BC-4F0C-BDFD-888D59BC77CE}" type="presOf" srcId="{A8378E95-D581-4917-AF7A-D9B2E54BB3BD}" destId="{E9C8F6BD-4FF6-44D1-AE08-969D1A886765}" srcOrd="0" destOrd="0" presId="urn:microsoft.com/office/officeart/2018/2/layout/IconLabelList"/>
    <dgm:cxn modelId="{31FD98B6-0723-4B6E-8DE8-AC59458D8A9C}" type="presOf" srcId="{D2AD7553-A280-4224-AD77-76A8D3E608EC}" destId="{4AFD567F-CD2D-4FC0-9F4B-24848D958AC2}" srcOrd="0" destOrd="0" presId="urn:microsoft.com/office/officeart/2018/2/layout/IconLabelList"/>
    <dgm:cxn modelId="{C8F09DE2-2E55-4899-AB11-CA911ADC8C91}" srcId="{0C77F3C0-85F2-4EC6-9971-37ABC37ED1A1}" destId="{D2AD7553-A280-4224-AD77-76A8D3E608EC}" srcOrd="1" destOrd="0" parTransId="{55E53062-6A37-42D0-BF32-BE15CE300E0B}" sibTransId="{C449CDC5-6659-41AF-BE1B-962652318FB8}"/>
    <dgm:cxn modelId="{EE035C03-6B2F-4E65-9472-FA959444B1B5}" type="presParOf" srcId="{6FB248AF-F46C-471C-9570-5C836F870BF7}" destId="{0A8CA98D-4F80-45DF-8498-8A4169FA5F83}" srcOrd="0" destOrd="0" presId="urn:microsoft.com/office/officeart/2018/2/layout/IconLabelList"/>
    <dgm:cxn modelId="{7F995C70-8575-488D-ABA7-7D0271D51B22}" type="presParOf" srcId="{0A8CA98D-4F80-45DF-8498-8A4169FA5F83}" destId="{C45BA654-A1B0-478F-8C76-557BD52AC283}" srcOrd="0" destOrd="0" presId="urn:microsoft.com/office/officeart/2018/2/layout/IconLabelList"/>
    <dgm:cxn modelId="{B921BD0F-0F5D-47EE-872C-C28FD03AB4E5}" type="presParOf" srcId="{0A8CA98D-4F80-45DF-8498-8A4169FA5F83}" destId="{627F0FFA-C7B6-4BC9-8D0C-FAC0E1411D10}" srcOrd="1" destOrd="0" presId="urn:microsoft.com/office/officeart/2018/2/layout/IconLabelList"/>
    <dgm:cxn modelId="{9892594E-7B12-4CB2-8ECF-B5954213525C}" type="presParOf" srcId="{0A8CA98D-4F80-45DF-8498-8A4169FA5F83}" destId="{E9C8F6BD-4FF6-44D1-AE08-969D1A886765}" srcOrd="2" destOrd="0" presId="urn:microsoft.com/office/officeart/2018/2/layout/IconLabelList"/>
    <dgm:cxn modelId="{5FCC8EFE-D514-46C3-99BF-A71314491EFE}" type="presParOf" srcId="{6FB248AF-F46C-471C-9570-5C836F870BF7}" destId="{7658AA49-02BF-4D15-837A-9D2DA65EF99F}" srcOrd="1" destOrd="0" presId="urn:microsoft.com/office/officeart/2018/2/layout/IconLabelList"/>
    <dgm:cxn modelId="{FC7E3640-AA6D-40CD-8729-F54F60FDF345}" type="presParOf" srcId="{6FB248AF-F46C-471C-9570-5C836F870BF7}" destId="{237B5288-513D-4428-A39F-23CE384D2B63}" srcOrd="2" destOrd="0" presId="urn:microsoft.com/office/officeart/2018/2/layout/IconLabelList"/>
    <dgm:cxn modelId="{820DD744-0BD6-498D-A765-C4467404DF8A}" type="presParOf" srcId="{237B5288-513D-4428-A39F-23CE384D2B63}" destId="{73696783-D864-4F2E-9D61-8BFD795514F1}" srcOrd="0" destOrd="0" presId="urn:microsoft.com/office/officeart/2018/2/layout/IconLabelList"/>
    <dgm:cxn modelId="{AACBBA5D-CE8B-418E-9A10-0EB4DA621487}" type="presParOf" srcId="{237B5288-513D-4428-A39F-23CE384D2B63}" destId="{C7196477-37BF-4332-A05F-93F62A7C6E41}" srcOrd="1" destOrd="0" presId="urn:microsoft.com/office/officeart/2018/2/layout/IconLabelList"/>
    <dgm:cxn modelId="{BFF9C80B-C561-4882-9D4A-C3424760925A}" type="presParOf" srcId="{237B5288-513D-4428-A39F-23CE384D2B63}" destId="{4AFD567F-CD2D-4FC0-9F4B-24848D958AC2}" srcOrd="2" destOrd="0" presId="urn:microsoft.com/office/officeart/2018/2/layout/IconLabelList"/>
    <dgm:cxn modelId="{3125BE8A-FF0A-416D-B18B-D2152ACCFA9F}" type="presParOf" srcId="{6FB248AF-F46C-471C-9570-5C836F870BF7}" destId="{C779DC0B-C8D1-4AD7-BA95-BC38A3063E98}" srcOrd="3" destOrd="0" presId="urn:microsoft.com/office/officeart/2018/2/layout/IconLabelList"/>
    <dgm:cxn modelId="{8D1C7611-C91E-42BB-B4E3-2254D137FA31}" type="presParOf" srcId="{6FB248AF-F46C-471C-9570-5C836F870BF7}" destId="{59E396F6-968D-441E-BC6A-D51E61908DF1}" srcOrd="4" destOrd="0" presId="urn:microsoft.com/office/officeart/2018/2/layout/IconLabelList"/>
    <dgm:cxn modelId="{C3DD3B9A-DEB9-433B-8BAA-F504CB8FE61E}" type="presParOf" srcId="{59E396F6-968D-441E-BC6A-D51E61908DF1}" destId="{0EB8923F-217F-4877-9BA7-0D253F8F63FF}" srcOrd="0" destOrd="0" presId="urn:microsoft.com/office/officeart/2018/2/layout/IconLabelList"/>
    <dgm:cxn modelId="{1552B785-457A-4D8F-9E7C-AA0E582AAAD3}" type="presParOf" srcId="{59E396F6-968D-441E-BC6A-D51E61908DF1}" destId="{FB45072F-42CB-4D19-B082-4313C3845256}" srcOrd="1" destOrd="0" presId="urn:microsoft.com/office/officeart/2018/2/layout/IconLabelList"/>
    <dgm:cxn modelId="{76669E1B-F677-4F24-A78E-A32DBA7E9645}" type="presParOf" srcId="{59E396F6-968D-441E-BC6A-D51E61908DF1}" destId="{3DE3B43A-8AAF-4903-8376-B8BC8D8C5880}" srcOrd="2" destOrd="0" presId="urn:microsoft.com/office/officeart/2018/2/layout/IconLabelList"/>
    <dgm:cxn modelId="{8695AE42-674A-403B-AFF4-B3619F16EEA5}" type="presParOf" srcId="{6FB248AF-F46C-471C-9570-5C836F870BF7}" destId="{03F4770D-E949-4B69-B9A5-C6B7D41DD5C8}" srcOrd="5" destOrd="0" presId="urn:microsoft.com/office/officeart/2018/2/layout/IconLabelList"/>
    <dgm:cxn modelId="{2FBFD897-ED9C-446A-8EB8-B172AB693ED0}" type="presParOf" srcId="{6FB248AF-F46C-471C-9570-5C836F870BF7}" destId="{9A20D2D3-BD42-4BEB-A94C-FDC60A66DEEA}" srcOrd="6" destOrd="0" presId="urn:microsoft.com/office/officeart/2018/2/layout/IconLabelList"/>
    <dgm:cxn modelId="{55777498-41AA-48BC-9AEA-2106701902E6}" type="presParOf" srcId="{9A20D2D3-BD42-4BEB-A94C-FDC60A66DEEA}" destId="{813D62D3-854A-44D5-B1AD-8995185EC1C6}" srcOrd="0" destOrd="0" presId="urn:microsoft.com/office/officeart/2018/2/layout/IconLabelList"/>
    <dgm:cxn modelId="{51FDF7C4-220B-46CF-A3C0-89EFEDE4EAE7}" type="presParOf" srcId="{9A20D2D3-BD42-4BEB-A94C-FDC60A66DEEA}" destId="{8854D8DA-8B67-4C94-8F98-657CEC5F13C1}" srcOrd="1" destOrd="0" presId="urn:microsoft.com/office/officeart/2018/2/layout/IconLabelList"/>
    <dgm:cxn modelId="{3AA7E081-63E4-40F5-AE0B-A2A01B023C96}" type="presParOf" srcId="{9A20D2D3-BD42-4BEB-A94C-FDC60A66DEEA}" destId="{16EE8CEA-7142-4E3B-B6DB-649F1516E5A7}" srcOrd="2" destOrd="0" presId="urn:microsoft.com/office/officeart/2018/2/layout/IconLabelList"/>
    <dgm:cxn modelId="{C4769FDD-F3CE-491F-AD68-85AA85F5A910}" type="presParOf" srcId="{6FB248AF-F46C-471C-9570-5C836F870BF7}" destId="{9C0E90B2-07A7-4E97-B556-0FAE25C8A5AD}" srcOrd="7" destOrd="0" presId="urn:microsoft.com/office/officeart/2018/2/layout/IconLabelList"/>
    <dgm:cxn modelId="{412999F3-7377-4872-9709-8F3A0EA35927}" type="presParOf" srcId="{6FB248AF-F46C-471C-9570-5C836F870BF7}" destId="{8BA3F950-5360-418D-82F8-21DFB687011E}" srcOrd="8" destOrd="0" presId="urn:microsoft.com/office/officeart/2018/2/layout/IconLabelList"/>
    <dgm:cxn modelId="{15782FBB-4737-4310-9737-F964AC1468E4}" type="presParOf" srcId="{8BA3F950-5360-418D-82F8-21DFB687011E}" destId="{FD7989AE-FE97-4134-9B1C-E5514D88C74D}" srcOrd="0" destOrd="0" presId="urn:microsoft.com/office/officeart/2018/2/layout/IconLabelList"/>
    <dgm:cxn modelId="{AB72EF8F-AA68-4811-8F41-7A329DB2BA03}" type="presParOf" srcId="{8BA3F950-5360-418D-82F8-21DFB687011E}" destId="{E9388AEE-43AE-4800-B1D3-2E3A92956113}" srcOrd="1" destOrd="0" presId="urn:microsoft.com/office/officeart/2018/2/layout/IconLabelList"/>
    <dgm:cxn modelId="{70038515-72B9-481A-B308-31F8C583EBA7}" type="presParOf" srcId="{8BA3F950-5360-418D-82F8-21DFB687011E}" destId="{56F2FE4F-3CBE-4BEC-87C2-6E658F4B18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25F90-747A-4C6E-B634-8E902037B27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649AE-E6A1-4A30-8C2B-35B6BAB43D1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9DAD9-E7E9-4EDD-9593-099E8410E73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Upload</a:t>
          </a:r>
          <a:r>
            <a:rPr lang="en-US" sz="2500" kern="1200"/>
            <a:t> any .mp3 or .wav file — works well with podcasts, lectures, etc.</a:t>
          </a:r>
        </a:p>
      </dsp:txBody>
      <dsp:txXfrm>
        <a:off x="1435590" y="531"/>
        <a:ext cx="9080009" cy="1242935"/>
      </dsp:txXfrm>
    </dsp:sp>
    <dsp:sp modelId="{AC2EEBA3-75AA-46DC-B35A-DD62025AB4C1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A2BD-E8ED-4C19-9930-ADE2398E447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AAD6C-8473-4431-B327-A465F802C5E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Paste a YouTube link</a:t>
          </a:r>
          <a:r>
            <a:rPr lang="en-US" sz="2500" kern="1200"/>
            <a:t> — system auto-downloads and extracts audio</a:t>
          </a:r>
        </a:p>
      </dsp:txBody>
      <dsp:txXfrm>
        <a:off x="1435590" y="1554201"/>
        <a:ext cx="9080009" cy="1242935"/>
      </dsp:txXfrm>
    </dsp:sp>
    <dsp:sp modelId="{BCF863FD-9C81-4892-B034-E8C7E286940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EA44-FCE9-48FB-AE97-BA3D1231119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FFEBB-8565-4354-978E-DF85FC9B74F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Whisper performs best on English speech, but future versions may support multilingual inputs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BA654-A1B0-478F-8C76-557BD52AC283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8F6BD-4FF6-44D1-AE08-969D1A886765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Improve Q&amp;A accuracy with </a:t>
          </a:r>
          <a:r>
            <a:rPr lang="en-US" sz="1200" b="1" kern="1200"/>
            <a:t>chunked transcript handling</a:t>
          </a:r>
          <a:endParaRPr lang="en-US" sz="1200" kern="1200"/>
        </a:p>
      </dsp:txBody>
      <dsp:txXfrm>
        <a:off x="127800" y="2355670"/>
        <a:ext cx="1800000" cy="720000"/>
      </dsp:txXfrm>
    </dsp:sp>
    <dsp:sp modelId="{73696783-D864-4F2E-9D61-8BFD795514F1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D567F-CD2D-4FC0-9F4B-24848D958AC2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Add </a:t>
          </a:r>
          <a:r>
            <a:rPr lang="en-US" sz="1200" b="1" kern="1200"/>
            <a:t>speaker identification</a:t>
          </a:r>
          <a:r>
            <a:rPr lang="en-US" sz="1200" kern="1200"/>
            <a:t> using WhisperX or pyannote</a:t>
          </a:r>
        </a:p>
      </dsp:txBody>
      <dsp:txXfrm>
        <a:off x="2242800" y="2355670"/>
        <a:ext cx="1800000" cy="720000"/>
      </dsp:txXfrm>
    </dsp:sp>
    <dsp:sp modelId="{0EB8923F-217F-4877-9BA7-0D253F8F63FF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3B43A-8AAF-4903-8376-B8BC8D8C5880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Support </a:t>
          </a:r>
          <a:r>
            <a:rPr lang="en-US" sz="1200" b="1" kern="1200"/>
            <a:t>non-English transcription</a:t>
          </a:r>
          <a:endParaRPr lang="en-US" sz="1200" kern="1200"/>
        </a:p>
      </dsp:txBody>
      <dsp:txXfrm>
        <a:off x="4357800" y="2355670"/>
        <a:ext cx="1800000" cy="720000"/>
      </dsp:txXfrm>
    </dsp:sp>
    <dsp:sp modelId="{813D62D3-854A-44D5-B1AD-8995185EC1C6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E8CEA-7142-4E3B-B6DB-649F1516E5A7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Better UI with tabs, loading spinners, and cleaner layouts</a:t>
          </a:r>
        </a:p>
      </dsp:txBody>
      <dsp:txXfrm>
        <a:off x="6472800" y="2355670"/>
        <a:ext cx="1800000" cy="720000"/>
      </dsp:txXfrm>
    </dsp:sp>
    <dsp:sp modelId="{FD7989AE-FE97-4134-9B1C-E5514D88C74D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2FE4F-3CBE-4BEC-87C2-6E658F4B1872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Deploy online for public use (Streamlit Cloud, HuggingFace Spaces, etc.)</a:t>
          </a:r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90EC-80A7-5EDA-0853-42BAB6A8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E8A42-1ED5-2C90-BB8B-145342BA9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4F91A-C3B9-0041-E70E-396C127D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D598C-290C-2FAD-D4BB-B08968D3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3525-F117-877E-2ACC-AD77824F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7543-2500-6814-7BB5-19B3810F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05130-7826-E974-0577-92C2D7812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A7792-C2AE-4F5B-8863-D8A082DF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08A7-D252-0FEC-0377-5B13627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8C5AD-ACCD-DA68-0968-5954D84E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8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DC25A-42D0-9DE9-BBC0-1EF5900F4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7D228-6F4E-73D9-B4B8-0A3BC7A92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1773-7C6E-9820-E40B-C48A5FDB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41791-3327-F5C7-BB73-2313078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AF76-AF1C-7E8F-7B56-8EAB6B9A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44A-15B9-7AA0-B100-36821894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2A634-6A71-CA3C-47C0-E78AD64D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8BC06-4CFE-21F7-A8AE-19AD561F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F39E-DC83-56D4-CFFA-8A759920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6B73C-2B47-9DD5-3529-274638A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9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9021-8329-38CC-0EC3-9D29D201B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BE0BF-B0AE-CDEC-2C52-4698F602D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21-AA99-5138-7205-79B480F6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18FA-B9F5-46FA-4B30-A7C1EB9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0A50E-8478-C0E2-05A2-8BCE826E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DA19-52E0-223B-B849-4F73A8E8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3CBC-33DC-94DE-D319-230206069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3C5B-BA11-30C4-0701-C6CA28A39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5A7DA-3FB8-23FA-A49A-BA2E3C8C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D0269-BB45-12EE-20B0-CF1ABB37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96EEF-512B-F17E-8B91-232EC4AF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8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5D4B-2295-307A-9D5B-8E9F68EE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4BDEB-6C48-CA74-9B83-0FD58018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B580D-D0DD-FF06-E2F5-BF194109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6019-DC75-AF13-4784-C9DAAB100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C60E-6B58-9124-D1B0-275A4C4A9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6BDFE8-F942-E0D9-A1F4-C932892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1AA8D-1240-FDD9-4BF9-755C91EA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AFCD7-7AE2-D1D5-9361-A81895DF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1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EBA8-1420-BDDF-25D6-08F5E74E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86C6A-98CB-3AB6-4EAE-A027A774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A9C86-9F29-E3F0-819F-D11AD7BB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9639-DED6-F4B4-0348-DBEB138D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8F0C3-B738-BE59-B4B5-AEF1376B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2B0BC-27A2-AB6F-1805-EEE1ED96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B510-CCFF-5D86-2540-7816561A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C340-111E-BD6C-420E-FACC09C2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B7BA-0155-3362-27AF-D1F183BA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9CB8-3BDE-6C55-491B-0F7229320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B7596-7C66-044B-D37E-60D9D936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19FCA-3555-9376-95DC-ACF53AD4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E677F-8CE4-3AEC-00E3-22A1843C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1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6BF5-4764-2B82-C422-4102AEE0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D601A-B33D-221C-DF0C-38EBF7A7F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7BFAF-F218-1F4D-9D35-7A60F1B83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48F39-FD79-DD1E-7801-3132FB17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7E55F-2D35-0E59-A028-3A33F58B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70A24-B039-8929-E01D-762397CF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C25BF-E312-E3DF-31EF-9AC13820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3F731-D26A-B601-2827-72E1CF29E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BC24-DE2B-7654-4E62-1ED4B28D8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2859D-41AE-914F-BBD8-00D75D6A8AD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84FB-1C12-ABED-CEBD-A57F69A1A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F5461-DCCE-1639-97DC-32B593699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711F71-FAE3-DA4B-91DD-F469D70EE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5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Condenser Microphone">
            <a:extLst>
              <a:ext uri="{FF2B5EF4-FFF2-40B4-BE49-F238E27FC236}">
                <a16:creationId xmlns:a16="http://schemas.microsoft.com/office/drawing/2014/main" id="{B4426C0E-91FC-8070-CAB9-F7500D86D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6096" y="-15673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7A798-50EB-2878-462A-B4083C57B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230531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YouSpeak: Multilingual Summarizer for Short Videos with Interactive Q&amp;A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b="1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0EFEA-A724-753F-FF5C-E466BA062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Srikar </a:t>
            </a:r>
            <a:r>
              <a:rPr lang="en-US" b="1" dirty="0" err="1">
                <a:solidFill>
                  <a:srgbClr val="FFFFFF"/>
                </a:solidFill>
              </a:rPr>
              <a:t>Yadhunandan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CS688 A2 – Web Mining and Graph Analytics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6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405FA-5A0E-9B96-BE6B-F8F91B8B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829D-52C3-5186-7AE5-1C3B691A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Demo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24EF-F32D-1801-3097-9007110E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Full Streamlit interface: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Upload / YouTube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Transcript shown in text 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Summary displayed below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Translated audio summary with playback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Q&amp;A box and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Download summary as JSON or PDF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54F591-A12A-FD22-991A-6C18DD17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D54A0-698D-AB9B-66E8-DE4F8ABE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6DDE0F-8F17-362A-F6E6-E37582249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2861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197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D34523-7672-3313-B5F4-3647E2A2F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5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6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5206E4-14BA-3BB2-7E8A-3A6E979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5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against a white background">
            <a:extLst>
              <a:ext uri="{FF2B5EF4-FFF2-40B4-BE49-F238E27FC236}">
                <a16:creationId xmlns:a16="http://schemas.microsoft.com/office/drawing/2014/main" id="{E82CF63A-BF63-C89D-813F-C67FABD0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34" r="8200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12C6D-6B71-B537-5E9F-A043322E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9D6E7-9D5E-39B2-39F6-BCB08DDB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1900"/>
              <a:t>Podcasts and spoken content are incredibly information-rich… and incredibly long.</a:t>
            </a:r>
          </a:p>
          <a:p>
            <a:r>
              <a:rPr lang="en-US" sz="1900"/>
              <a:t>Most users don’t have the time or patience to listen to hours of audio just to find the useful parts.</a:t>
            </a:r>
          </a:p>
          <a:p>
            <a:r>
              <a:rPr lang="en-US" sz="1900"/>
              <a:t>There's no built-in way to summarize, search, or translate podcasts efficiently.</a:t>
            </a:r>
          </a:p>
          <a:p>
            <a:r>
              <a:rPr lang="en-US" sz="1900"/>
              <a:t>Non-English speakers are often excluded from valuable audio content.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21484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542E3-1929-0330-8555-8914BC7A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A17F-FC8B-FDDD-4202-6EF426AB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/>
              <a:t>Allow users to upload or link podcast audio (e.g., from YouTube).</a:t>
            </a:r>
          </a:p>
          <a:p>
            <a:r>
              <a:rPr lang="en-US" sz="1900"/>
              <a:t>Automatically transcribe spoken content into text using speech recognition.</a:t>
            </a:r>
          </a:p>
          <a:p>
            <a:r>
              <a:rPr lang="en-US" sz="1900"/>
              <a:t>Generate concise summaries from transcripts.</a:t>
            </a:r>
          </a:p>
          <a:p>
            <a:r>
              <a:rPr lang="en-US" sz="1900"/>
              <a:t>Translate those summaries into multiple languages (Hindi, French, Spanish).</a:t>
            </a:r>
          </a:p>
          <a:p>
            <a:r>
              <a:rPr lang="en-US" sz="1900"/>
              <a:t>Convert translated summaries into audio using text-to-speech.</a:t>
            </a:r>
          </a:p>
          <a:p>
            <a:r>
              <a:rPr lang="en-US" sz="1900"/>
              <a:t>Let users ask questions and get answers from the transcript like a mini-Google for podcasts.</a:t>
            </a:r>
          </a:p>
          <a:p>
            <a:endParaRPr lang="en-US" sz="1900"/>
          </a:p>
        </p:txBody>
      </p:sp>
      <p:pic>
        <p:nvPicPr>
          <p:cNvPr id="5" name="Picture 4" descr="Close-up of microphone head">
            <a:extLst>
              <a:ext uri="{FF2B5EF4-FFF2-40B4-BE49-F238E27FC236}">
                <a16:creationId xmlns:a16="http://schemas.microsoft.com/office/drawing/2014/main" id="{3A64F80B-5C19-0111-6290-1A749734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39" r="2332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23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5DCB6-3921-8C39-7C0A-220DDD00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D80D-39F7-14C6-F54E-020BB8AD7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Input:</a:t>
            </a:r>
            <a:r>
              <a:rPr lang="en-US" sz="1700"/>
              <a:t> Audio file or YouTube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Transcription:</a:t>
            </a:r>
            <a:r>
              <a:rPr lang="en-US" sz="1700"/>
              <a:t> OpenAI Whisper converts speech to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Summarization:</a:t>
            </a:r>
            <a:r>
              <a:rPr lang="en-US" sz="1700"/>
              <a:t> HuggingFace transformer models shorten the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Translation:</a:t>
            </a:r>
            <a:r>
              <a:rPr lang="en-US" sz="1700"/>
              <a:t> MarianMT handles translation into multiple languages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Text-to-Speech:</a:t>
            </a:r>
            <a:r>
              <a:rPr lang="en-US" sz="1700"/>
              <a:t> gTTS reads the translated summary aloud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Question Answering:</a:t>
            </a:r>
            <a:r>
              <a:rPr lang="en-US" sz="1700"/>
              <a:t> DistilBERT model takes your question and finds the answer from the transcript</a:t>
            </a:r>
          </a:p>
          <a:p>
            <a:endParaRPr lang="en-US" sz="17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507B0B6-BE43-ED08-DC5D-E0867C84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64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4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FEC7-3ABB-03FC-43E4-DA7CDCD2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647700"/>
            <a:ext cx="2835554" cy="5557838"/>
          </a:xfrm>
        </p:spPr>
        <p:txBody>
          <a:bodyPr anchor="ctr">
            <a:normAutofit/>
          </a:bodyPr>
          <a:lstStyle/>
          <a:p>
            <a:r>
              <a:rPr lang="en-US" sz="360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9DD0-D704-B764-F978-2BEEBF71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02" y="647700"/>
            <a:ext cx="3618162" cy="5557838"/>
          </a:xfrm>
        </p:spPr>
        <p:txBody>
          <a:bodyPr anchor="ctr">
            <a:normAutofit/>
          </a:bodyPr>
          <a:lstStyle/>
          <a:p>
            <a:r>
              <a:rPr lang="en-US" sz="1800" b="1"/>
              <a:t>Frontend/UI: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Streamlit (Python web app framework)</a:t>
            </a:r>
          </a:p>
          <a:p>
            <a:r>
              <a:rPr lang="en-US" sz="1800" b="1"/>
              <a:t>Core ML Models: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Whisper (speech-to-text)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Transformers (summarization and Q&amp;A)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MarianMT (translation)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gTTS (text-to-speech)</a:t>
            </a:r>
          </a:p>
          <a:p>
            <a:r>
              <a:rPr lang="en-US" sz="1800" b="1"/>
              <a:t>Helpers: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yt-dlp (download YouTube audio)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fpdf (PDF export)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yake (keyword extraction)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vaderSentiment (sentiment analysis)</a:t>
            </a:r>
          </a:p>
          <a:p>
            <a:endParaRPr lang="en-US" sz="18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D1C9493-470C-80E2-302C-93759A7F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40" r="46712" b="-2"/>
          <a:stretch/>
        </p:blipFill>
        <p:spPr>
          <a:xfrm>
            <a:off x="7431299" y="1"/>
            <a:ext cx="4760702" cy="6856413"/>
          </a:xfrm>
          <a:custGeom>
            <a:avLst/>
            <a:gdLst/>
            <a:ahLst/>
            <a:cxnLst/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494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FAED1-7D6B-BA0F-1C54-3E435E22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US" sz="5600"/>
              <a:t>Audio Input Options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7C6A40-600F-C3F2-2BF1-412CC7110B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5136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9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retro robot">
            <a:extLst>
              <a:ext uri="{FF2B5EF4-FFF2-40B4-BE49-F238E27FC236}">
                <a16:creationId xmlns:a16="http://schemas.microsoft.com/office/drawing/2014/main" id="{56AE07B4-C91D-FD5E-41C5-AF9DB1D4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75" r="8666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B2F49-C7B4-58C1-4033-86BEE0A3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Transcription &amp;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4361-F376-0C0D-133E-7AEDF59F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b="1"/>
              <a:t>Whisper model</a:t>
            </a:r>
            <a:r>
              <a:rPr lang="en-US" sz="2000"/>
              <a:t> transcribes audio to high-quality text, even with background noise or multiple speakers</a:t>
            </a:r>
          </a:p>
          <a:p>
            <a:r>
              <a:rPr lang="en-US" sz="2000" b="1"/>
              <a:t>Summarization pipeline</a:t>
            </a:r>
            <a:r>
              <a:rPr lang="en-US" sz="2000"/>
              <a:t> creates a short version of the full transcript — perfect for skimming</a:t>
            </a:r>
          </a:p>
          <a:p>
            <a:r>
              <a:rPr lang="en-US" sz="2000"/>
              <a:t>Both steps are automatic and require no user intervention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1744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against a white background">
            <a:extLst>
              <a:ext uri="{FF2B5EF4-FFF2-40B4-BE49-F238E27FC236}">
                <a16:creationId xmlns:a16="http://schemas.microsoft.com/office/drawing/2014/main" id="{3EB07440-0FD7-7846-9DA6-6B4DF3B8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38" r="11503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BD603-F662-A4F5-5F48-78B8363C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Multilingual Translation &amp; Audio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D968-31DC-E135-B381-B6E9893F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Summaries are automatically translated into </a:t>
            </a:r>
            <a:r>
              <a:rPr lang="en-US" sz="2000" b="1"/>
              <a:t>Hindi</a:t>
            </a:r>
            <a:r>
              <a:rPr lang="en-US" sz="2000"/>
              <a:t>, </a:t>
            </a:r>
            <a:r>
              <a:rPr lang="en-US" sz="2000" b="1"/>
              <a:t>French</a:t>
            </a:r>
            <a:r>
              <a:rPr lang="en-US" sz="2000"/>
              <a:t>, and </a:t>
            </a:r>
            <a:r>
              <a:rPr lang="en-US" sz="2000" b="1"/>
              <a:t>Spanish</a:t>
            </a:r>
            <a:r>
              <a:rPr lang="en-US" sz="2000"/>
              <a:t> using HuggingFace MarianMT models</a:t>
            </a:r>
          </a:p>
          <a:p>
            <a:r>
              <a:rPr lang="en-US" sz="2000"/>
              <a:t>Translations are then converted into speech using </a:t>
            </a:r>
            <a:r>
              <a:rPr lang="en-US" sz="2000" b="1"/>
              <a:t>gTTS</a:t>
            </a:r>
            <a:r>
              <a:rPr lang="en-US" sz="2000"/>
              <a:t> (Google Text-to-Speech)</a:t>
            </a:r>
          </a:p>
          <a:p>
            <a:r>
              <a:rPr lang="en-US" sz="2000"/>
              <a:t>Each summary is playable in the app as an audio file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6025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4E5CB-AF09-B184-0DDC-98844707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Question Answering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9439-DC84-D5C1-0B82-B487D40B7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954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2"/>
                </a:solidFill>
              </a:rPr>
              <a:t>User can type any question about the content of the transcript</a:t>
            </a:r>
          </a:p>
          <a:p>
            <a:r>
              <a:rPr lang="en-US" sz="1700">
                <a:solidFill>
                  <a:schemeClr val="tx2"/>
                </a:solidFill>
              </a:rPr>
              <a:t>A </a:t>
            </a:r>
            <a:r>
              <a:rPr lang="en-US" sz="1700" b="1">
                <a:solidFill>
                  <a:schemeClr val="tx2"/>
                </a:solidFill>
              </a:rPr>
              <a:t>DistilBERT QA model</a:t>
            </a:r>
            <a:r>
              <a:rPr lang="en-US" sz="1700">
                <a:solidFill>
                  <a:schemeClr val="tx2"/>
                </a:solidFill>
              </a:rPr>
              <a:t> finds the most relevant answer</a:t>
            </a:r>
          </a:p>
          <a:p>
            <a:r>
              <a:rPr lang="en-US" sz="1700">
                <a:solidFill>
                  <a:schemeClr val="tx2"/>
                </a:solidFill>
              </a:rPr>
              <a:t>It uses the full transcript as context (can be slow or dumb on long texts)</a:t>
            </a:r>
          </a:p>
          <a:p>
            <a:r>
              <a:rPr lang="en-US" sz="1700">
                <a:solidFill>
                  <a:schemeClr val="tx2"/>
                </a:solidFill>
              </a:rPr>
              <a:t>In future versions, transcript chunking and retrieval-augmented QA will improve this</a:t>
            </a:r>
          </a:p>
          <a:p>
            <a:endParaRPr lang="en-US" sz="17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1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531</Words>
  <Application>Microsoft Macintosh PowerPoint</Application>
  <PresentationFormat>Widescreen</PresentationFormat>
  <Paragraphs>65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YouSpeak: Multilingual Summarizer for Short Videos with Interactive Q&amp;A </vt:lpstr>
      <vt:lpstr>Problem Statement</vt:lpstr>
      <vt:lpstr>Objectives</vt:lpstr>
      <vt:lpstr>System Architecture</vt:lpstr>
      <vt:lpstr>Tech Stack</vt:lpstr>
      <vt:lpstr>Audio Input Options</vt:lpstr>
      <vt:lpstr>Transcription &amp; Summarization</vt:lpstr>
      <vt:lpstr>Multilingual Translation &amp; Audio Generation</vt:lpstr>
      <vt:lpstr>Question Answering</vt:lpstr>
      <vt:lpstr>Demo &amp; Results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Yadhunandan, Srikar</dc:creator>
  <cp:lastModifiedBy>Yadhunandan, Srikar</cp:lastModifiedBy>
  <cp:revision>2</cp:revision>
  <dcterms:created xsi:type="dcterms:W3CDTF">2025-04-30T10:20:29Z</dcterms:created>
  <dcterms:modified xsi:type="dcterms:W3CDTF">2025-05-01T02:03:10Z</dcterms:modified>
</cp:coreProperties>
</file>